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70" r:id="rId9"/>
    <p:sldId id="263" r:id="rId10"/>
    <p:sldId id="264" r:id="rId11"/>
    <p:sldId id="267" r:id="rId12"/>
    <p:sldId id="265" r:id="rId13"/>
    <p:sldId id="266" r:id="rId14"/>
    <p:sldId id="268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2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6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FF07-0371-4D13-976F-A2874673B42F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4795-2B01-4D4C-96A3-7EB158F3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2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Cardiovascular Diseases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Eric Huang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Engineering World Health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Coronary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Artery Disease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4038600" cy="4267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Most common type of heart disease.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Atherosclerosis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heart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deprives heart muscle of oxygen.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Precursor to angina and heart attacks.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038600" cy="3162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http://www.nhlbi.nih.gov/health/health-topics/topics/cad/</a:t>
            </a:r>
          </a:p>
        </p:txBody>
      </p:sp>
    </p:spTree>
    <p:extLst>
      <p:ext uri="{BB962C8B-B14F-4D97-AF65-F5344CB8AC3E}">
        <p14:creationId xmlns:p14="http://schemas.microsoft.com/office/powerpoint/2010/main" val="40858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Congestive Heart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Heart unable to pump blood efficiently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Insufficient cardiac output.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Causes fluid buildup in other parts of the body.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Hypertension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Blood pressure consistently above 140/90 mmHg.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Weakens blood vessels and accelerates atherosclerosis.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Contributes to aneurysm formation.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Stroke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Interrupted blood flow to the brain.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Ischemic strokes arise from embolisms or thrombi blocking blood vessels.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Hemorrhagic strokes result from rupturing of blood vessels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Angioplasty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36" y="1447800"/>
            <a:ext cx="3084913" cy="4572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1"/>
            <a:ext cx="47244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Widens blocked artery to restore blood flow.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19800"/>
            <a:ext cx="556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http://www.nhlbi.nih.gov/health//dci/Diseases/Angioplasty/Angioplasty_All.html</a:t>
            </a:r>
          </a:p>
        </p:txBody>
      </p:sp>
    </p:spTree>
    <p:extLst>
      <p:ext uri="{BB962C8B-B14F-4D97-AF65-F5344CB8AC3E}">
        <p14:creationId xmlns:p14="http://schemas.microsoft.com/office/powerpoint/2010/main" val="37518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Heart Bypass Surgery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1447800"/>
            <a:ext cx="3733800" cy="416855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1"/>
            <a:ext cx="4267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Reroutes blood flow around blocked blood vessel using vascular grafts.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19800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http://www.nhlbi.nih.gov/health/health-topics/topics/cabg/</a:t>
            </a:r>
          </a:p>
        </p:txBody>
      </p:sp>
    </p:spTree>
    <p:extLst>
      <p:ext uri="{BB962C8B-B14F-4D97-AF65-F5344CB8AC3E}">
        <p14:creationId xmlns:p14="http://schemas.microsoft.com/office/powerpoint/2010/main" val="2992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Pacemakers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657600" cy="3048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Normalizes heart rhythm by delivering electrical impulses to the heart.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47800"/>
            <a:ext cx="4267200" cy="3591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http://www.nhlbi.nih.gov/health/health-topics/topics/pace/printall-index.html</a:t>
            </a:r>
          </a:p>
        </p:txBody>
      </p:sp>
    </p:spTree>
    <p:extLst>
      <p:ext uri="{BB962C8B-B14F-4D97-AF65-F5344CB8AC3E}">
        <p14:creationId xmlns:p14="http://schemas.microsoft.com/office/powerpoint/2010/main" val="42662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Overview of CVD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2672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Leading cause of death worldwide.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More than a third of deaths from CVD.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$400 billion in annual medical costs.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in 3 Americans have some form of CVD.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7799"/>
            <a:ext cx="3810001" cy="3061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172200"/>
            <a:ext cx="616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http://www.nhlbi.nih.gov/news/spotlight/success/conquering-cardiovascular-disease.html</a:t>
            </a:r>
          </a:p>
        </p:txBody>
      </p:sp>
    </p:spTree>
    <p:extLst>
      <p:ext uri="{BB962C8B-B14F-4D97-AF65-F5344CB8AC3E}">
        <p14:creationId xmlns:p14="http://schemas.microsoft.com/office/powerpoint/2010/main" val="2378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Prevalence by Age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504" y="1447800"/>
            <a:ext cx="6296992" cy="4525963"/>
          </a:xfrm>
        </p:spPr>
      </p:pic>
      <p:sp>
        <p:nvSpPr>
          <p:cNvPr id="3" name="TextBox 2"/>
          <p:cNvSpPr txBox="1"/>
          <p:nvPr/>
        </p:nvSpPr>
        <p:spPr>
          <a:xfrm>
            <a:off x="762000" y="6167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Roger VL, Go AS, Lloyd-Jones DM, et al.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Heart disease and stroke statistics—2011 update: a report from the American Heart Association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Circulation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2011;123:18-209.</a:t>
            </a:r>
          </a:p>
        </p:txBody>
      </p:sp>
    </p:spTree>
    <p:extLst>
      <p:ext uri="{BB962C8B-B14F-4D97-AF65-F5344CB8AC3E}">
        <p14:creationId xmlns:p14="http://schemas.microsoft.com/office/powerpoint/2010/main" val="36479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Prevalence by Ethnic Group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53" y="1447800"/>
            <a:ext cx="5496693" cy="4458323"/>
          </a:xfrm>
        </p:spPr>
      </p:pic>
      <p:sp>
        <p:nvSpPr>
          <p:cNvPr id="3" name="TextBox 2"/>
          <p:cNvSpPr txBox="1"/>
          <p:nvPr/>
        </p:nvSpPr>
        <p:spPr>
          <a:xfrm>
            <a:off x="762000" y="6096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itchFamily="34" charset="0"/>
                <a:cs typeface="Arial" pitchFamily="34" charset="0"/>
              </a:rPr>
              <a:t>Mensah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GA, Brown DW.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 An overview of cardiovascular disease burden in the United States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i="1" dirty="0" err="1">
                <a:latin typeface="Arial" pitchFamily="34" charset="0"/>
                <a:cs typeface="Arial" pitchFamily="34" charset="0"/>
              </a:rPr>
              <a:t>HealthAffairs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2007;26(1):38-48.</a:t>
            </a:r>
          </a:p>
        </p:txBody>
      </p:sp>
    </p:spTree>
    <p:extLst>
      <p:ext uri="{BB962C8B-B14F-4D97-AF65-F5344CB8AC3E}">
        <p14:creationId xmlns:p14="http://schemas.microsoft.com/office/powerpoint/2010/main" val="39418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CVD Breakdown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568510"/>
          </a:xfrm>
        </p:spPr>
      </p:pic>
      <p:sp>
        <p:nvSpPr>
          <p:cNvPr id="5" name="TextBox 4"/>
          <p:cNvSpPr txBox="1"/>
          <p:nvPr/>
        </p:nvSpPr>
        <p:spPr>
          <a:xfrm>
            <a:off x="7620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Roger VL, Go AS, Lloyd-Jones DM, et al.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Heart disease and stroke statistics—2011 update: a report from the American Heart Association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Circulation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2011;123:18-209.</a:t>
            </a:r>
          </a:p>
        </p:txBody>
      </p:sp>
    </p:spTree>
    <p:extLst>
      <p:ext uri="{BB962C8B-B14F-4D97-AF65-F5344CB8AC3E}">
        <p14:creationId xmlns:p14="http://schemas.microsoft.com/office/powerpoint/2010/main" val="7406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Four chambers, two atria and two ventricles.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Deoxygenated blood enters right atrium, oxygenated blood leaves left ventricle.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Heart valves ensure unidirectional blood flow.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10" y="1447799"/>
            <a:ext cx="405359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123801"/>
            <a:ext cx="4890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http://www.nhlbi.nih.gov/health/health-topics/topics/hhw/anatomy.html</a:t>
            </a:r>
          </a:p>
        </p:txBody>
      </p:sp>
    </p:spTree>
    <p:extLst>
      <p:ext uri="{BB962C8B-B14F-4D97-AF65-F5344CB8AC3E}">
        <p14:creationId xmlns:p14="http://schemas.microsoft.com/office/powerpoint/2010/main" val="15663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Blood Vessels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Arteries carry blood away from the heart.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Veins carry blood towards the heart.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Capillaries allow exchange of substances between blood and tissue cells.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038600" cy="3028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123801"/>
            <a:ext cx="4534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http://www.niagaracc.suny.edu/academics/shm/val/arteryvn.html</a:t>
            </a:r>
          </a:p>
        </p:txBody>
      </p:sp>
    </p:spTree>
    <p:extLst>
      <p:ext uri="{BB962C8B-B14F-4D97-AF65-F5344CB8AC3E}">
        <p14:creationId xmlns:p14="http://schemas.microsoft.com/office/powerpoint/2010/main" val="349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Arrhythmia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Irregular heartbeats due to abnormal electrical impulses.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11872"/>
            <a:ext cx="8229600" cy="1231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019800"/>
            <a:ext cx="2311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http://physionet.org/tutorials/cv/</a:t>
            </a:r>
          </a:p>
        </p:txBody>
      </p:sp>
    </p:spTree>
    <p:extLst>
      <p:ext uri="{BB962C8B-B14F-4D97-AF65-F5344CB8AC3E}">
        <p14:creationId xmlns:p14="http://schemas.microsoft.com/office/powerpoint/2010/main" val="28267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Atherosclerosis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2"/>
            <a:ext cx="4038600" cy="41909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Artery narrowing reduces blood flow.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Plaque can break off and result in an embolism.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Associated with high LDL cholesterol levels.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038601" cy="40476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6019800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http://www.nhlbi.nih.gov/health/health-topics/topics/atherosclerosis/</a:t>
            </a:r>
          </a:p>
        </p:txBody>
      </p:sp>
    </p:spTree>
    <p:extLst>
      <p:ext uri="{BB962C8B-B14F-4D97-AF65-F5344CB8AC3E}">
        <p14:creationId xmlns:p14="http://schemas.microsoft.com/office/powerpoint/2010/main" val="32024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377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Cardiovascular Diseases</vt:lpstr>
      <vt:lpstr>Overview of CVD</vt:lpstr>
      <vt:lpstr>Prevalence by Age</vt:lpstr>
      <vt:lpstr>Prevalence by Ethnic Group</vt:lpstr>
      <vt:lpstr>CVD Breakdown</vt:lpstr>
      <vt:lpstr>Heart</vt:lpstr>
      <vt:lpstr>Blood Vessels</vt:lpstr>
      <vt:lpstr>Arrhythmia</vt:lpstr>
      <vt:lpstr>Atherosclerosis</vt:lpstr>
      <vt:lpstr>Coronary Artery Disease</vt:lpstr>
      <vt:lpstr>Congestive Heart Failure</vt:lpstr>
      <vt:lpstr>Hypertension</vt:lpstr>
      <vt:lpstr>Stroke</vt:lpstr>
      <vt:lpstr>Angioplasty</vt:lpstr>
      <vt:lpstr>Heart Bypass Surgery</vt:lpstr>
      <vt:lpstr>Pacemakers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Diseases</dc:title>
  <dc:creator>Eric</dc:creator>
  <cp:lastModifiedBy>Eric</cp:lastModifiedBy>
  <cp:revision>25</cp:revision>
  <dcterms:created xsi:type="dcterms:W3CDTF">2013-04-15T12:11:21Z</dcterms:created>
  <dcterms:modified xsi:type="dcterms:W3CDTF">2013-04-16T06:21:48Z</dcterms:modified>
</cp:coreProperties>
</file>